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801600" cy="9601200" type="A3"/>
  <p:notesSz cx="6858000" cy="9144000"/>
  <p:defaultTextStyle>
    <a:defPPr>
      <a:defRPr lang="pt-PT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33" autoAdjust="0"/>
    <p:restoredTop sz="94660"/>
  </p:normalViewPr>
  <p:slideViewPr>
    <p:cSldViewPr>
      <p:cViewPr>
        <p:scale>
          <a:sx n="83" d="100"/>
          <a:sy n="83" d="100"/>
        </p:scale>
        <p:origin x="-72" y="-72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60120" y="2982596"/>
            <a:ext cx="10881360" cy="205803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5A8FA-91C2-4E48-B7CF-73DAEF9B9859}" type="datetimeFigureOut">
              <a:rPr lang="pt-PT" smtClean="0"/>
              <a:t>20-10-2016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99CE-64C5-433A-8CB8-0A537E3CE66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00304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5A8FA-91C2-4E48-B7CF-73DAEF9B9859}" type="datetimeFigureOut">
              <a:rPr lang="pt-PT" smtClean="0"/>
              <a:t>20-10-2016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99CE-64C5-433A-8CB8-0A537E3CE66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4804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2994959" y="537845"/>
            <a:ext cx="4031615" cy="11470323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95668" y="537845"/>
            <a:ext cx="11885930" cy="11470323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5A8FA-91C2-4E48-B7CF-73DAEF9B9859}" type="datetimeFigureOut">
              <a:rPr lang="pt-PT" smtClean="0"/>
              <a:t>20-10-2016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99CE-64C5-433A-8CB8-0A537E3CE66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11118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5A8FA-91C2-4E48-B7CF-73DAEF9B9859}" type="datetimeFigureOut">
              <a:rPr lang="pt-PT" smtClean="0"/>
              <a:t>20-10-2016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99CE-64C5-433A-8CB8-0A537E3CE66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28005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5A8FA-91C2-4E48-B7CF-73DAEF9B9859}" type="datetimeFigureOut">
              <a:rPr lang="pt-PT" smtClean="0"/>
              <a:t>20-10-2016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99CE-64C5-433A-8CB8-0A537E3CE66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62277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95669" y="3135948"/>
            <a:ext cx="7958772" cy="887222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9067800" y="3135948"/>
            <a:ext cx="7958773" cy="887222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5A8FA-91C2-4E48-B7CF-73DAEF9B9859}" type="datetimeFigureOut">
              <a:rPr lang="pt-PT" smtClean="0"/>
              <a:t>20-10-2016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99CE-64C5-433A-8CB8-0A537E3CE66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41449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503036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503036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5A8FA-91C2-4E48-B7CF-73DAEF9B9859}" type="datetimeFigureOut">
              <a:rPr lang="pt-PT" smtClean="0"/>
              <a:t>20-10-2016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99CE-64C5-433A-8CB8-0A537E3CE66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13466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5A8FA-91C2-4E48-B7CF-73DAEF9B9859}" type="datetimeFigureOut">
              <a:rPr lang="pt-PT" smtClean="0"/>
              <a:t>20-10-2016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99CE-64C5-433A-8CB8-0A537E3CE66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5843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5A8FA-91C2-4E48-B7CF-73DAEF9B9859}" type="datetimeFigureOut">
              <a:rPr lang="pt-PT" smtClean="0"/>
              <a:t>20-10-2016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99CE-64C5-433A-8CB8-0A537E3CE66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99707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81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005070" y="382271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640081" y="2009141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5A8FA-91C2-4E48-B7CF-73DAEF9B9859}" type="datetimeFigureOut">
              <a:rPr lang="pt-PT" smtClean="0"/>
              <a:t>20-10-2016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99CE-64C5-433A-8CB8-0A537E3CE66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85970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5A8FA-91C2-4E48-B7CF-73DAEF9B9859}" type="datetimeFigureOut">
              <a:rPr lang="pt-PT" smtClean="0"/>
              <a:t>20-10-2016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D99CE-64C5-433A-8CB8-0A537E3CE66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20327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5A8FA-91C2-4E48-B7CF-73DAEF9B9859}" type="datetimeFigureOut">
              <a:rPr lang="pt-PT" smtClean="0"/>
              <a:t>20-10-2016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D99CE-64C5-433A-8CB8-0A537E3CE66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08175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anose="020B0604020202020204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3733372" y="189904"/>
            <a:ext cx="533485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2400" b="1" cap="none" spc="0" dirty="0" smtClean="0">
                <a:ln w="18415" cmpd="sng">
                  <a:noFill/>
                  <a:prstDash val="solid"/>
                </a:ln>
              </a:rPr>
              <a:t>Apresentação de um Tema - Orientações</a:t>
            </a:r>
            <a:endParaRPr lang="pt-PT" sz="2400" b="1" cap="none" spc="0" dirty="0">
              <a:ln w="18415" cmpd="sng">
                <a:noFill/>
                <a:prstDash val="solid"/>
              </a:ln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208112" y="696143"/>
            <a:ext cx="4464496" cy="333597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Rectângulo 5"/>
          <p:cNvSpPr/>
          <p:nvPr/>
        </p:nvSpPr>
        <p:spPr>
          <a:xfrm>
            <a:off x="4888632" y="696143"/>
            <a:ext cx="1800200" cy="33547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7" name="Rectângulo 6"/>
          <p:cNvSpPr/>
          <p:nvPr/>
        </p:nvSpPr>
        <p:spPr>
          <a:xfrm>
            <a:off x="6904855" y="696143"/>
            <a:ext cx="5711351" cy="360040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8" name="CaixaDeTexto 7"/>
          <p:cNvSpPr txBox="1"/>
          <p:nvPr/>
        </p:nvSpPr>
        <p:spPr>
          <a:xfrm>
            <a:off x="208112" y="696144"/>
            <a:ext cx="4464496" cy="33547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PT" sz="1600" b="1" dirty="0" smtClean="0"/>
              <a:t>1 </a:t>
            </a:r>
            <a:r>
              <a:rPr lang="pt-PT" sz="1600" b="1" dirty="0" smtClean="0"/>
              <a:t>– </a:t>
            </a:r>
            <a:r>
              <a:rPr lang="pt-PT" sz="1600" b="1" dirty="0" smtClean="0"/>
              <a:t>Prepara/planifica</a:t>
            </a:r>
            <a:endParaRPr lang="pt-PT" sz="1600" b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400" dirty="0" smtClean="0"/>
              <a:t>Definir o </a:t>
            </a:r>
            <a:r>
              <a:rPr lang="pt-PT" sz="1400" dirty="0" smtClean="0"/>
              <a:t>tema, bem como os motivos da escolha</a:t>
            </a:r>
            <a:endParaRPr lang="pt-PT" sz="14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400" dirty="0" smtClean="0"/>
              <a:t>Definir os </a:t>
            </a:r>
            <a:r>
              <a:rPr lang="pt-PT" sz="1400" dirty="0" smtClean="0"/>
              <a:t>objetivos da </a:t>
            </a:r>
            <a:r>
              <a:rPr lang="pt-PT" sz="1400" dirty="0" smtClean="0"/>
              <a:t>apresentação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400" dirty="0" smtClean="0"/>
              <a:t>Refletir sobre a sua função (informar, persuadir, abrir pistas de reflexão, colocar questões para um debate, etc.);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400" dirty="0" smtClean="0"/>
              <a:t>Fazer </a:t>
            </a:r>
            <a:r>
              <a:rPr lang="pt-PT" sz="1400" dirty="0" smtClean="0"/>
              <a:t>investigação sobre o assunto, pesquisando em fontes de informação de tipos diversos para dominares bem o assunto e poderes responder a perguntas que te sejam colocadas;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400" dirty="0" smtClean="0"/>
              <a:t>Selecionar, sistematizar, </a:t>
            </a:r>
            <a:r>
              <a:rPr lang="pt-PT" sz="1400" dirty="0" smtClean="0"/>
              <a:t>hierarquizar (colocar por ordem) </a:t>
            </a:r>
            <a:r>
              <a:rPr lang="pt-PT" sz="1400" dirty="0" smtClean="0"/>
              <a:t>e organizar a informação </a:t>
            </a:r>
            <a:r>
              <a:rPr lang="pt-PT" sz="1400" dirty="0" smtClean="0"/>
              <a:t>recolhida</a:t>
            </a:r>
            <a:endParaRPr lang="pt-PT" sz="14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400" dirty="0" smtClean="0"/>
              <a:t>Delinear a </a:t>
            </a:r>
            <a:r>
              <a:rPr lang="pt-PT" sz="1400" dirty="0" smtClean="0"/>
              <a:t>estrutura/composição da </a:t>
            </a:r>
            <a:r>
              <a:rPr lang="pt-PT" sz="1400" dirty="0" smtClean="0"/>
              <a:t>apresentação (faz um esquema)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400" dirty="0" smtClean="0"/>
              <a:t>Com base nesse esquema, constituir o </a:t>
            </a:r>
            <a:r>
              <a:rPr lang="pt-PT" sz="1400" dirty="0" smtClean="0"/>
              <a:t>teu guião</a:t>
            </a:r>
            <a:endParaRPr lang="pt-PT" sz="14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4888632" y="701417"/>
            <a:ext cx="1800200" cy="33855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PT" sz="1600" b="1" dirty="0" smtClean="0"/>
              <a:t>2ª </a:t>
            </a:r>
            <a:r>
              <a:rPr lang="pt-PT" sz="1600" b="1" dirty="0" smtClean="0"/>
              <a:t>organiza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400" dirty="0" smtClean="0"/>
              <a:t>A partir do teu guião organiza  a informação no suporte que escolheste para a apresentação (Power</a:t>
            </a:r>
            <a:r>
              <a:rPr lang="pt-PT" sz="1400" dirty="0" smtClean="0"/>
              <a:t>Point ou outros…)</a:t>
            </a:r>
          </a:p>
          <a:p>
            <a:r>
              <a:rPr lang="pt-PT" sz="1400" dirty="0" smtClean="0"/>
              <a:t>Tem em conta:</a:t>
            </a:r>
            <a:endParaRPr lang="pt-PT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400" dirty="0" smtClean="0"/>
              <a:t>Duração da apresentação </a:t>
            </a:r>
            <a:endParaRPr lang="pt-PT" sz="14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400" dirty="0" smtClean="0"/>
              <a:t>Data de apresentação</a:t>
            </a:r>
          </a:p>
          <a:p>
            <a:endParaRPr lang="pt-PT" sz="16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6888459" y="675615"/>
            <a:ext cx="5744142" cy="35702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pt-PT" sz="1600" b="1" dirty="0" smtClean="0"/>
              <a:t>3 </a:t>
            </a:r>
            <a:r>
              <a:rPr lang="pt-PT" sz="1600" b="1" dirty="0" smtClean="0"/>
              <a:t>– </a:t>
            </a:r>
            <a:r>
              <a:rPr lang="pt-PT" sz="1600" b="1" dirty="0" smtClean="0"/>
              <a:t>Para a  estrutura </a:t>
            </a:r>
            <a:r>
              <a:rPr lang="pt-PT" sz="1600" b="1" dirty="0" smtClean="0"/>
              <a:t>do </a:t>
            </a:r>
            <a:r>
              <a:rPr lang="pt-PT" sz="1600" b="1" dirty="0" smtClean="0"/>
              <a:t>trabalho tem em conta</a:t>
            </a:r>
            <a:endParaRPr lang="pt-PT" sz="1600" b="1" dirty="0" smtClean="0"/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pt-PT" sz="1400" b="1" dirty="0"/>
              <a:t>Introdução</a:t>
            </a:r>
            <a:r>
              <a:rPr lang="pt-PT" sz="1400" dirty="0"/>
              <a:t> - apresenta </a:t>
            </a:r>
            <a:r>
              <a:rPr lang="pt-PT" sz="1400" dirty="0" smtClean="0"/>
              <a:t>os motivos da escolha do tema, os objetivos da apresentação e  indica, por ordem, quais os assuntos/tópicos que vais abordar (os tópicos </a:t>
            </a:r>
            <a:r>
              <a:rPr lang="pt-PT" sz="1400" dirty="0"/>
              <a:t>do </a:t>
            </a:r>
            <a:r>
              <a:rPr lang="pt-PT" sz="1400" dirty="0" smtClean="0"/>
              <a:t>desenvolvimento). </a:t>
            </a:r>
            <a:r>
              <a:rPr lang="pt-PT" sz="1400" dirty="0"/>
              <a:t>A introdução de uma exposição oral tem que dar ao ouvinte todos os elementos necessários à sua </a:t>
            </a:r>
            <a:r>
              <a:rPr lang="pt-PT" sz="1400" dirty="0" smtClean="0"/>
              <a:t>compreensão. Deve ser esclarecedora  e suscitar </a:t>
            </a:r>
            <a:r>
              <a:rPr lang="pt-PT" sz="1400" dirty="0"/>
              <a:t>o seu </a:t>
            </a:r>
            <a:r>
              <a:rPr lang="pt-PT" sz="1400" dirty="0" smtClean="0"/>
              <a:t>interesse</a:t>
            </a:r>
            <a:r>
              <a:rPr lang="pt-PT" sz="1400" dirty="0"/>
              <a:t> </a:t>
            </a:r>
            <a:r>
              <a:rPr lang="pt-PT" sz="1400" dirty="0" smtClean="0"/>
              <a:t>dos ouvintes. </a:t>
            </a:r>
            <a:endParaRPr lang="pt-PT" sz="1400" dirty="0" smtClean="0"/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pt-PT" sz="1400" b="1" dirty="0" smtClean="0"/>
              <a:t>Desenvolvimento</a:t>
            </a:r>
            <a:r>
              <a:rPr lang="pt-PT" sz="1400" dirty="0" smtClean="0"/>
              <a:t> - </a:t>
            </a:r>
            <a:r>
              <a:rPr lang="pt-PT" sz="1400" dirty="0"/>
              <a:t>Expõe, demonstra, defende as ideias principais, introduzindo exemplos interessantes, seguindo a ordem dos assuntos, apresentada na introdução. O texto pode e deve ser complementado com </a:t>
            </a:r>
            <a:r>
              <a:rPr lang="pt-PT" sz="1400" dirty="0" smtClean="0"/>
              <a:t>imagens e/ou </a:t>
            </a:r>
            <a:r>
              <a:rPr lang="pt-PT" sz="1400" dirty="0"/>
              <a:t>outros </a:t>
            </a:r>
            <a:r>
              <a:rPr lang="pt-PT" sz="1400" dirty="0" smtClean="0"/>
              <a:t>como </a:t>
            </a:r>
            <a:r>
              <a:rPr lang="pt-PT" sz="1400" dirty="0"/>
              <a:t>por exemplo gráficos, mapas, </a:t>
            </a:r>
            <a:r>
              <a:rPr lang="pt-PT" sz="1400" dirty="0" smtClean="0"/>
              <a:t>hiperligações para</a:t>
            </a:r>
            <a:r>
              <a:rPr lang="pt-PT" sz="1400" dirty="0" smtClean="0"/>
              <a:t> filmes, reportagens… Estes devem </a:t>
            </a:r>
            <a:r>
              <a:rPr lang="pt-PT" sz="1400" dirty="0"/>
              <a:t>estar de acordo com o conteúdo do texto e ser explicados através de uma legenda</a:t>
            </a:r>
            <a:r>
              <a:rPr lang="pt-PT" sz="1400" dirty="0" smtClean="0"/>
              <a:t>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pt-PT" sz="1400" b="1" dirty="0" smtClean="0"/>
              <a:t>Conclusão</a:t>
            </a:r>
            <a:r>
              <a:rPr lang="pt-PT" sz="1400" dirty="0" smtClean="0"/>
              <a:t> - </a:t>
            </a:r>
            <a:r>
              <a:rPr lang="pt-PT" sz="1400" dirty="0"/>
              <a:t>A conclusão deverá ser breve e apresentar uma reflexão </a:t>
            </a:r>
            <a:endParaRPr lang="pt-PT" sz="1400" dirty="0" smtClean="0"/>
          </a:p>
          <a:p>
            <a:pPr algn="just"/>
            <a:r>
              <a:rPr lang="pt-PT" sz="1400" dirty="0" smtClean="0"/>
              <a:t>Crítica, </a:t>
            </a:r>
            <a:r>
              <a:rPr lang="pt-PT" sz="1400" dirty="0"/>
              <a:t>baseada nas conclusões dos estudos que efetuaste. Podes e deves, ainda, colocar questões para </a:t>
            </a:r>
            <a:r>
              <a:rPr lang="pt-PT" sz="1400" dirty="0" smtClean="0"/>
              <a:t>reflexão, </a:t>
            </a:r>
            <a:r>
              <a:rPr lang="pt-PT" sz="1400" smtClean="0"/>
              <a:t>ao grupo/</a:t>
            </a:r>
            <a:r>
              <a:rPr lang="pt-PT" sz="1400" smtClean="0"/>
              <a:t>turma</a:t>
            </a:r>
            <a:r>
              <a:rPr lang="pt-PT" sz="1400" dirty="0"/>
              <a:t>.</a:t>
            </a:r>
            <a:endParaRPr lang="pt-PT" sz="1400" b="1" dirty="0" smtClean="0"/>
          </a:p>
        </p:txBody>
      </p:sp>
      <p:sp>
        <p:nvSpPr>
          <p:cNvPr id="12" name="Rectângulo 11"/>
          <p:cNvSpPr/>
          <p:nvPr/>
        </p:nvSpPr>
        <p:spPr>
          <a:xfrm>
            <a:off x="1148172" y="4728592"/>
            <a:ext cx="10505255" cy="232981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CaixaDeTexto 12"/>
          <p:cNvSpPr txBox="1"/>
          <p:nvPr/>
        </p:nvSpPr>
        <p:spPr>
          <a:xfrm>
            <a:off x="1148171" y="4728592"/>
            <a:ext cx="10505255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PT" sz="1600" b="1" dirty="0" smtClean="0"/>
              <a:t>Sugestões de Apresentação – PowerPoint</a:t>
            </a:r>
          </a:p>
          <a:p>
            <a:r>
              <a:rPr lang="pt-PT" sz="1400" dirty="0"/>
              <a:t>Se optares por usar como suporte o </a:t>
            </a:r>
            <a:r>
              <a:rPr lang="pt-PT" sz="1400" dirty="0" smtClean="0"/>
              <a:t>PowerPoint </a:t>
            </a:r>
            <a:r>
              <a:rPr lang="pt-PT" sz="1400" dirty="0"/>
              <a:t>deves seguir as seguintes orientações:</a:t>
            </a:r>
          </a:p>
          <a:p>
            <a:pPr lvl="0"/>
            <a:r>
              <a:rPr lang="pt-PT" sz="1400" b="1" dirty="0"/>
              <a:t>Diapositivo de </a:t>
            </a:r>
            <a:r>
              <a:rPr lang="pt-PT" sz="1400" b="1" dirty="0" smtClean="0"/>
              <a:t>rosto - </a:t>
            </a:r>
            <a:r>
              <a:rPr lang="pt-PT" sz="1400" dirty="0" smtClean="0"/>
              <a:t>Nome </a:t>
            </a:r>
            <a:r>
              <a:rPr lang="pt-PT" sz="1400" dirty="0"/>
              <a:t>da escola, Título do trabalho, disciplina, </a:t>
            </a:r>
            <a:r>
              <a:rPr lang="pt-PT" sz="1400" dirty="0" smtClean="0"/>
              <a:t>nome do prof. , número, turma </a:t>
            </a:r>
            <a:r>
              <a:rPr lang="pt-PT" sz="1400" dirty="0"/>
              <a:t>e data( podes adicionar uma imagem);</a:t>
            </a:r>
          </a:p>
          <a:p>
            <a:pPr lvl="0"/>
            <a:r>
              <a:rPr lang="pt-PT" sz="1400" b="1" dirty="0"/>
              <a:t>Diapositivo de </a:t>
            </a:r>
            <a:r>
              <a:rPr lang="pt-PT" sz="1400" b="1" dirty="0" smtClean="0"/>
              <a:t>introdução/sumário  </a:t>
            </a:r>
            <a:r>
              <a:rPr lang="pt-PT" sz="1400" dirty="0"/>
              <a:t>-  Apresentação do tema, objetivos e </a:t>
            </a:r>
            <a:r>
              <a:rPr lang="pt-PT" sz="1400" dirty="0" smtClean="0"/>
              <a:t>expectativas; colocar por tópico os assuntos a tratar</a:t>
            </a:r>
          </a:p>
          <a:p>
            <a:pPr lvl="0"/>
            <a:r>
              <a:rPr lang="pt-PT" sz="1400" b="1" dirty="0" smtClean="0"/>
              <a:t>Diapositivos </a:t>
            </a:r>
            <a:r>
              <a:rPr lang="pt-PT" sz="1400" b="1" dirty="0"/>
              <a:t>corpo do trabalho </a:t>
            </a:r>
            <a:r>
              <a:rPr lang="pt-PT" sz="1400" b="1" dirty="0" smtClean="0"/>
              <a:t>- </a:t>
            </a:r>
            <a:r>
              <a:rPr lang="pt-PT" sz="1400" dirty="0" smtClean="0"/>
              <a:t>Distribuir </a:t>
            </a:r>
            <a:r>
              <a:rPr lang="pt-PT" sz="1400" dirty="0"/>
              <a:t>a informação pelo nº de diapositivos que </a:t>
            </a:r>
            <a:r>
              <a:rPr lang="pt-PT" sz="1400" dirty="0" smtClean="0"/>
              <a:t>considerares necessários</a:t>
            </a:r>
            <a:endParaRPr lang="pt-PT" sz="1400" dirty="0"/>
          </a:p>
          <a:p>
            <a:pPr lvl="0"/>
            <a:r>
              <a:rPr lang="pt-PT" sz="1400" b="1" dirty="0"/>
              <a:t>Diapositivo de </a:t>
            </a:r>
            <a:r>
              <a:rPr lang="pt-PT" sz="1400" b="1" dirty="0" smtClean="0"/>
              <a:t>conclusão</a:t>
            </a:r>
            <a:r>
              <a:rPr lang="pt-PT" sz="1400" dirty="0"/>
              <a:t> </a:t>
            </a:r>
            <a:r>
              <a:rPr lang="pt-PT" sz="1400" dirty="0" smtClean="0"/>
              <a:t>- </a:t>
            </a:r>
            <a:r>
              <a:rPr lang="pt-PT" sz="1400" dirty="0" smtClean="0"/>
              <a:t> Apresenta uma </a:t>
            </a:r>
            <a:r>
              <a:rPr lang="pt-PT" sz="1400" dirty="0" smtClean="0"/>
              <a:t>análise crítica do tema/ assuntos apresentados. Podes colocar questões </a:t>
            </a:r>
            <a:r>
              <a:rPr lang="pt-PT" sz="1400" dirty="0" smtClean="0"/>
              <a:t>para reflexão no grupo/turma</a:t>
            </a:r>
            <a:endParaRPr lang="pt-PT" sz="1400" dirty="0"/>
          </a:p>
          <a:p>
            <a:pPr lvl="0"/>
            <a:r>
              <a:rPr lang="pt-PT" sz="1400" b="1" dirty="0"/>
              <a:t>Diapositivo das fontes de informação </a:t>
            </a:r>
            <a:r>
              <a:rPr lang="pt-PT" sz="1400" b="1" dirty="0" smtClean="0"/>
              <a:t>consultadas - </a:t>
            </a:r>
            <a:r>
              <a:rPr lang="pt-PT" sz="1400" dirty="0" smtClean="0"/>
              <a:t>Indicar </a:t>
            </a:r>
            <a:r>
              <a:rPr lang="pt-PT" sz="1400" dirty="0"/>
              <a:t>a bibliografia (1</a:t>
            </a:r>
            <a:r>
              <a:rPr lang="pt-PT" sz="1400" dirty="0" smtClean="0"/>
              <a:t>) ou </a:t>
            </a:r>
            <a:r>
              <a:rPr lang="pt-PT" sz="1400" dirty="0"/>
              <a:t>Webgrafia(2).</a:t>
            </a:r>
          </a:p>
          <a:p>
            <a:r>
              <a:rPr lang="pt-PT" sz="1400" b="1" dirty="0"/>
              <a:t>Exemplo(1) :</a:t>
            </a:r>
            <a:r>
              <a:rPr lang="pt-PT" sz="1400" dirty="0"/>
              <a:t> Beltão</a:t>
            </a:r>
            <a:r>
              <a:rPr lang="pt-PT" sz="1400" dirty="0" smtClean="0"/>
              <a:t>, L(2000</a:t>
            </a:r>
            <a:r>
              <a:rPr lang="pt-PT" sz="1400" dirty="0"/>
              <a:t>).</a:t>
            </a:r>
            <a:r>
              <a:rPr lang="pt-PT" sz="1400" i="1" dirty="0"/>
              <a:t>O desafio da cidadania na escola</a:t>
            </a:r>
            <a:r>
              <a:rPr lang="pt-PT" sz="1400" dirty="0"/>
              <a:t>, Lisboa</a:t>
            </a:r>
            <a:r>
              <a:rPr lang="pt-PT" sz="1400" dirty="0" smtClean="0"/>
              <a:t>, Presença</a:t>
            </a:r>
            <a:endParaRPr lang="pt-PT" sz="1400" dirty="0"/>
          </a:p>
          <a:p>
            <a:r>
              <a:rPr lang="pt-PT" sz="1400" b="1" dirty="0"/>
              <a:t>Exemplo (2):</a:t>
            </a:r>
            <a:r>
              <a:rPr lang="pt-PT" sz="1400" dirty="0"/>
              <a:t> </a:t>
            </a:r>
            <a:r>
              <a:rPr lang="pt-PT" sz="1400" u="sng" dirty="0"/>
              <a:t>http://www.minerva.uevora.pt/internet</a:t>
            </a:r>
            <a:r>
              <a:rPr lang="pt-PT" sz="1400" dirty="0"/>
              <a:t> - segura (</a:t>
            </a:r>
            <a:r>
              <a:rPr lang="pt-PT" sz="1400" b="1" dirty="0"/>
              <a:t>consultado em 19-06-2009</a:t>
            </a:r>
            <a:r>
              <a:rPr lang="pt-PT" sz="1600" dirty="0" smtClean="0"/>
              <a:t>)</a:t>
            </a:r>
            <a:endParaRPr lang="pt-PT" sz="1600" dirty="0"/>
          </a:p>
        </p:txBody>
      </p:sp>
      <p:sp>
        <p:nvSpPr>
          <p:cNvPr id="14" name="Rectângulo 13"/>
          <p:cNvSpPr/>
          <p:nvPr/>
        </p:nvSpPr>
        <p:spPr>
          <a:xfrm>
            <a:off x="1148176" y="7645120"/>
            <a:ext cx="10505255" cy="1836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Seta para baixo 14"/>
          <p:cNvSpPr>
            <a:spLocks noChangeAspect="1"/>
          </p:cNvSpPr>
          <p:nvPr/>
        </p:nvSpPr>
        <p:spPr>
          <a:xfrm rot="2700000">
            <a:off x="10448859" y="4299986"/>
            <a:ext cx="346878" cy="467595"/>
          </a:xfrm>
          <a:prstGeom prst="downArrow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Seta para baixo 15"/>
          <p:cNvSpPr>
            <a:spLocks noChangeAspect="1"/>
          </p:cNvSpPr>
          <p:nvPr/>
        </p:nvSpPr>
        <p:spPr>
          <a:xfrm rot="18900000">
            <a:off x="1819999" y="4089879"/>
            <a:ext cx="303139" cy="612000"/>
          </a:xfrm>
          <a:prstGeom prst="downArrow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7" name="Seta para baixo 16"/>
          <p:cNvSpPr>
            <a:spLocks noChangeAspect="1"/>
          </p:cNvSpPr>
          <p:nvPr/>
        </p:nvSpPr>
        <p:spPr>
          <a:xfrm>
            <a:off x="5608732" y="4199030"/>
            <a:ext cx="360000" cy="469358"/>
          </a:xfrm>
          <a:prstGeom prst="downArrow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8" name="Imagem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419" y="86539"/>
            <a:ext cx="2323788" cy="465589"/>
          </a:xfrm>
          <a:prstGeom prst="rect">
            <a:avLst/>
          </a:prstGeom>
        </p:spPr>
      </p:pic>
      <p:sp>
        <p:nvSpPr>
          <p:cNvPr id="19" name="Seta para baixo 18"/>
          <p:cNvSpPr>
            <a:spLocks noChangeAspect="1"/>
          </p:cNvSpPr>
          <p:nvPr/>
        </p:nvSpPr>
        <p:spPr>
          <a:xfrm>
            <a:off x="6250795" y="7140904"/>
            <a:ext cx="253854" cy="396000"/>
          </a:xfrm>
          <a:prstGeom prst="downArrow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0" name="CaixaDeTexto 19"/>
          <p:cNvSpPr txBox="1"/>
          <p:nvPr/>
        </p:nvSpPr>
        <p:spPr>
          <a:xfrm>
            <a:off x="1144216" y="7639790"/>
            <a:ext cx="10505255" cy="18466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PT" sz="1600" b="1" dirty="0" smtClean="0"/>
              <a:t>Orientações para a apresentação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pt-PT" sz="1400" dirty="0"/>
              <a:t>Adota uma postura natural, mas </a:t>
            </a:r>
            <a:r>
              <a:rPr lang="pt-PT" sz="1400" dirty="0" smtClean="0"/>
              <a:t>correta</a:t>
            </a:r>
            <a:endParaRPr lang="pt-PT" sz="1400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pt-PT" sz="1400" dirty="0"/>
              <a:t>Fala de forma descontraída, utilizando gestos adequados e um discurso </a:t>
            </a:r>
            <a:r>
              <a:rPr lang="pt-PT" sz="1400" dirty="0" smtClean="0"/>
              <a:t>fluente</a:t>
            </a:r>
            <a:endParaRPr lang="pt-PT" sz="1400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pt-PT" sz="1400" dirty="0"/>
              <a:t>Articula bem as palavras para que te compreendam;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pt-PT" sz="1400" dirty="0"/>
              <a:t>Segue o teu plano: Introdução, Desenvolvimento e Conclusão, numa progressão linear;</a:t>
            </a: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pt-PT" sz="1400" dirty="0"/>
              <a:t>Utiliza frases simples, curtas e claras, utilizando vocabulário </a:t>
            </a:r>
            <a:r>
              <a:rPr lang="pt-PT" sz="1400" dirty="0" smtClean="0"/>
              <a:t>adequado</a:t>
            </a:r>
            <a:endParaRPr lang="pt-PT" sz="1400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pt-PT" sz="1400" dirty="0"/>
              <a:t>Explica palavras e termos </a:t>
            </a:r>
            <a:r>
              <a:rPr lang="pt-PT" sz="1400" dirty="0" smtClean="0"/>
              <a:t>técnicos que se encontrem na apresentação dos assuntos/tópicos</a:t>
            </a:r>
            <a:endParaRPr lang="pt-PT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pt-PT" sz="1400" dirty="0"/>
              <a:t>Tem em atenção o </a:t>
            </a:r>
            <a:r>
              <a:rPr lang="pt-PT" sz="1400" dirty="0" smtClean="0"/>
              <a:t>ritmo da apresentação: </a:t>
            </a:r>
            <a:r>
              <a:rPr lang="pt-PT" sz="1400" dirty="0"/>
              <a:t>nem demasiado rápido nem demasiado lento.</a:t>
            </a:r>
            <a:endParaRPr lang="pt-PT" sz="1400" b="1" dirty="0"/>
          </a:p>
        </p:txBody>
      </p:sp>
    </p:spTree>
    <p:extLst>
      <p:ext uri="{BB962C8B-B14F-4D97-AF65-F5344CB8AC3E}">
        <p14:creationId xmlns:p14="http://schemas.microsoft.com/office/powerpoint/2010/main" val="187153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389</Words>
  <Application>Microsoft Office PowerPoint</Application>
  <PresentationFormat>Papel A3 (297x420 mm)</PresentationFormat>
  <Paragraphs>36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Company>M. E. - GEPE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12844</dc:creator>
  <cp:lastModifiedBy>Biblioteca</cp:lastModifiedBy>
  <cp:revision>13</cp:revision>
  <dcterms:created xsi:type="dcterms:W3CDTF">2016-10-20T12:45:24Z</dcterms:created>
  <dcterms:modified xsi:type="dcterms:W3CDTF">2016-10-20T15:50:37Z</dcterms:modified>
</cp:coreProperties>
</file>