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  <p:sldId id="262" r:id="rId5"/>
    <p:sldId id="266" r:id="rId6"/>
    <p:sldId id="263" r:id="rId7"/>
    <p:sldId id="267" r:id="rId8"/>
    <p:sldId id="274" r:id="rId9"/>
    <p:sldId id="280" r:id="rId10"/>
    <p:sldId id="278" r:id="rId11"/>
    <p:sldId id="281" r:id="rId12"/>
    <p:sldId id="268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AEAEA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4" d="100"/>
          <a:sy n="64" d="100"/>
        </p:scale>
        <p:origin x="-900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88892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917448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057801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96340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69220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301765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497426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9771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73620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883122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050705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8A24-20CB-43F5-80E3-4DD227C96785}" type="datetimeFigureOut">
              <a:rPr lang="pt-PT" smtClean="0"/>
              <a:pPr/>
              <a:t>15-01-2019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8081-4131-4AB4-AD9A-E1F2D9CC651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566963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xão reta 5"/>
          <p:cNvCxnSpPr/>
          <p:nvPr/>
        </p:nvCxnSpPr>
        <p:spPr>
          <a:xfrm flipV="1">
            <a:off x="1543075" y="1234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Rectângulo 1"/>
          <p:cNvSpPr/>
          <p:nvPr/>
        </p:nvSpPr>
        <p:spPr>
          <a:xfrm>
            <a:off x="1838779" y="2065464"/>
            <a:ext cx="8838315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7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Formação</a:t>
            </a:r>
            <a:r>
              <a:rPr lang="pt-PT" sz="7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em </a:t>
            </a:r>
            <a:r>
              <a:rPr lang="pt-PT" sz="7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Word</a:t>
            </a:r>
          </a:p>
          <a:p>
            <a:pPr algn="ctr"/>
            <a:r>
              <a:rPr lang="pt-PT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5.º e 6.º anos</a:t>
            </a:r>
          </a:p>
        </p:txBody>
      </p:sp>
      <p:cxnSp>
        <p:nvCxnSpPr>
          <p:cNvPr id="8" name="Conexão reta 5"/>
          <p:cNvCxnSpPr/>
          <p:nvPr/>
        </p:nvCxnSpPr>
        <p:spPr>
          <a:xfrm flipV="1">
            <a:off x="1575325" y="5982181"/>
            <a:ext cx="9365225" cy="58993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26" name="Picture 2" descr="https://lh4.googleusercontent.com/O_OAbmMnx9VHv_m2lcI0Xs8Q6kMtZP0xvYaMsNYPJ6BaCIMNVNPQg9KAUfDH6iWaf-XXr7NIk_E4duu1-cfiopBPsgRyXZmOyxKVyh-8gAXTGpQqMlx16fM0QqFwkQJYmAkzH-Ps7GFpXEtHu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3516" y="608599"/>
            <a:ext cx="2324100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786203" y="5621311"/>
            <a:ext cx="515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                                     </a:t>
            </a:r>
            <a:r>
              <a:rPr lang="pt-PT" b="1" dirty="0" smtClean="0"/>
              <a:t>Biblioteca Escolar – </a:t>
            </a:r>
            <a:r>
              <a:rPr lang="pt-PT" b="1" dirty="0" smtClean="0"/>
              <a:t>2018/2019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xmlns="" val="258609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/>
          <p:cNvPicPr/>
          <p:nvPr/>
        </p:nvPicPr>
        <p:blipFill rotWithShape="1">
          <a:blip r:embed="rId2" cstate="print"/>
          <a:srcRect r="691" b="74963"/>
          <a:stretch/>
        </p:blipFill>
        <p:spPr bwMode="auto">
          <a:xfrm>
            <a:off x="1621536" y="2121409"/>
            <a:ext cx="9046464" cy="3901440"/>
          </a:xfrm>
          <a:prstGeom prst="rect">
            <a:avLst/>
          </a:prstGeom>
          <a:ln w="12700">
            <a:solidFill>
              <a:schemeClr val="accent5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chemeClr val="accent6"/>
                </a:solidFill>
              </a:rPr>
              <a:t>7. Inserir imagens 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402080" y="862178"/>
            <a:ext cx="112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Inserir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365616" y="850980"/>
            <a:ext cx="1047800" cy="465987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>
            <a:off x="1792448" y="1303581"/>
            <a:ext cx="853216" cy="1232355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2962657" y="842942"/>
            <a:ext cx="1170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Imagem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2" name="Retângulo 25"/>
          <p:cNvSpPr/>
          <p:nvPr/>
        </p:nvSpPr>
        <p:spPr>
          <a:xfrm>
            <a:off x="2791968" y="901353"/>
            <a:ext cx="1341121" cy="34169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31" name="Conexão recta unidireccional 30"/>
          <p:cNvCxnSpPr/>
          <p:nvPr/>
        </p:nvCxnSpPr>
        <p:spPr>
          <a:xfrm>
            <a:off x="3420056" y="1217995"/>
            <a:ext cx="0" cy="1705087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3809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CaixaDeTexto 5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chemeClr val="accent6"/>
                </a:solidFill>
              </a:rPr>
              <a:t>7. Inserir imagens 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5786" y="1672944"/>
            <a:ext cx="7631392" cy="39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25"/>
          <p:cNvSpPr/>
          <p:nvPr/>
        </p:nvSpPr>
        <p:spPr>
          <a:xfrm>
            <a:off x="8847393" y="1832249"/>
            <a:ext cx="3033839" cy="410823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ctângulo 6"/>
          <p:cNvSpPr/>
          <p:nvPr/>
        </p:nvSpPr>
        <p:spPr>
          <a:xfrm>
            <a:off x="9138102" y="1946647"/>
            <a:ext cx="24524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pt-PT" b="1" dirty="0" smtClean="0">
                <a:solidFill>
                  <a:schemeClr val="accent6"/>
                </a:solidFill>
              </a:rPr>
              <a:t>Em cima da imagem, com o botão direito do rato, selecionar Moldar Texto, e em seguida Justo</a:t>
            </a:r>
          </a:p>
          <a:p>
            <a:pPr marL="342900" indent="-342900" algn="just">
              <a:buAutoNum type="arabicPeriod"/>
            </a:pPr>
            <a:r>
              <a:rPr lang="pt-PT" b="1" dirty="0" smtClean="0">
                <a:solidFill>
                  <a:schemeClr val="accent6"/>
                </a:solidFill>
              </a:rPr>
              <a:t>A operação anterior permite que movimentes livremente a imagem para o local do documento que escolheres</a:t>
            </a:r>
          </a:p>
          <a:p>
            <a:pPr marL="342900" indent="-342900" algn="just">
              <a:buAutoNum type="arabicPeriod"/>
            </a:pPr>
            <a:endParaRPr lang="pt-PT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64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xão reta 5"/>
          <p:cNvCxnSpPr/>
          <p:nvPr/>
        </p:nvCxnSpPr>
        <p:spPr>
          <a:xfrm flipV="1">
            <a:off x="1840992" y="7457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Rectângulo 1"/>
          <p:cNvSpPr/>
          <p:nvPr/>
        </p:nvSpPr>
        <p:spPr>
          <a:xfrm>
            <a:off x="1377696" y="1731264"/>
            <a:ext cx="88383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7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Fim da 1ª parte</a:t>
            </a:r>
            <a:endParaRPr lang="pt-PT" sz="7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cxnSp>
        <p:nvCxnSpPr>
          <p:cNvPr id="8" name="Conexão reta 5"/>
          <p:cNvCxnSpPr/>
          <p:nvPr/>
        </p:nvCxnSpPr>
        <p:spPr>
          <a:xfrm flipV="1">
            <a:off x="1575325" y="5982181"/>
            <a:ext cx="9365225" cy="58993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" name="Retângulo 25"/>
          <p:cNvSpPr/>
          <p:nvPr/>
        </p:nvSpPr>
        <p:spPr>
          <a:xfrm>
            <a:off x="1575325" y="3687580"/>
            <a:ext cx="9232583" cy="1963712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ângulo 8"/>
          <p:cNvSpPr/>
          <p:nvPr/>
        </p:nvSpPr>
        <p:spPr>
          <a:xfrm>
            <a:off x="1650776" y="3117955"/>
            <a:ext cx="915713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5400" b="1" dirty="0" smtClean="0">
                <a:solidFill>
                  <a:schemeClr val="accent6"/>
                </a:solidFill>
              </a:rPr>
              <a:t>2ª parte</a:t>
            </a:r>
          </a:p>
          <a:p>
            <a:pPr algn="just"/>
            <a:r>
              <a:rPr lang="pt-PT" sz="2800" b="1" dirty="0" smtClean="0">
                <a:solidFill>
                  <a:schemeClr val="accent6"/>
                </a:solidFill>
              </a:rPr>
              <a:t>Vais realizar a tarefa que te vai permitir avaliar o que aprendeste . As instruções estão no documento que te foi entregue.  Aprende </a:t>
            </a:r>
            <a:r>
              <a:rPr lang="pt-PT" sz="2800" b="1" smtClean="0">
                <a:solidFill>
                  <a:schemeClr val="accent6"/>
                </a:solidFill>
              </a:rPr>
              <a:t>e diverte-te!</a:t>
            </a:r>
            <a:endParaRPr lang="pt-PT" sz="28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08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8200103" y="1002890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chemeClr val="accent6"/>
                </a:solidFill>
              </a:rPr>
              <a:t>1</a:t>
            </a:r>
            <a:r>
              <a:rPr lang="pt-PT" sz="3600" b="1" dirty="0" smtClean="0">
                <a:solidFill>
                  <a:schemeClr val="accent6"/>
                </a:solidFill>
              </a:rPr>
              <a:t>. Janela do </a:t>
            </a:r>
            <a:r>
              <a:rPr lang="pt-PT" sz="3600" b="1" dirty="0" err="1" smtClean="0">
                <a:solidFill>
                  <a:schemeClr val="accent6"/>
                </a:solidFill>
              </a:rPr>
              <a:t>word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cxnSp>
        <p:nvCxnSpPr>
          <p:cNvPr id="8" name="Conexão reta 5"/>
          <p:cNvCxnSpPr/>
          <p:nvPr/>
        </p:nvCxnSpPr>
        <p:spPr>
          <a:xfrm flipV="1">
            <a:off x="1621536" y="759916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Conexão reta 5"/>
          <p:cNvCxnSpPr/>
          <p:nvPr/>
        </p:nvCxnSpPr>
        <p:spPr>
          <a:xfrm flipV="1">
            <a:off x="1286256" y="6030950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6621" y="1422535"/>
            <a:ext cx="2924252" cy="4275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813810" y="2190829"/>
            <a:ext cx="3852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pt-PT" dirty="0" smtClean="0"/>
              <a:t>Botão Iniciar </a:t>
            </a:r>
          </a:p>
          <a:p>
            <a:pPr marL="342900" indent="-342900">
              <a:buAutoNum type="arabicPeriod"/>
            </a:pPr>
            <a:r>
              <a:rPr lang="pt-PT" dirty="0" smtClean="0"/>
              <a:t>Microsoft Office</a:t>
            </a:r>
          </a:p>
          <a:p>
            <a:pPr marL="342900" indent="-342900">
              <a:buAutoNum type="arabicPeriod"/>
            </a:pPr>
            <a:r>
              <a:rPr lang="pt-PT" dirty="0" smtClean="0"/>
              <a:t>Microsoft Word 2010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4815" y="2103776"/>
            <a:ext cx="4953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3915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8826705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chemeClr val="accent6"/>
                </a:solidFill>
              </a:rPr>
              <a:t>2</a:t>
            </a:r>
            <a:r>
              <a:rPr lang="pt-PT" sz="3600" b="1" dirty="0" smtClean="0">
                <a:solidFill>
                  <a:schemeClr val="accent6"/>
                </a:solidFill>
              </a:rPr>
              <a:t>. Abrir o </a:t>
            </a:r>
            <a:r>
              <a:rPr lang="pt-PT" sz="3600" b="1" dirty="0" err="1" smtClean="0">
                <a:solidFill>
                  <a:schemeClr val="accent6"/>
                </a:solidFill>
              </a:rPr>
              <a:t>word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312" y="1651027"/>
            <a:ext cx="8339581" cy="446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1169312" y="1651027"/>
            <a:ext cx="1034242" cy="1627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Seta para baixo 2"/>
          <p:cNvSpPr/>
          <p:nvPr/>
        </p:nvSpPr>
        <p:spPr>
          <a:xfrm>
            <a:off x="1434794" y="1431561"/>
            <a:ext cx="484632" cy="1948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CaixaDeTexto 3"/>
          <p:cNvSpPr txBox="1"/>
          <p:nvPr/>
        </p:nvSpPr>
        <p:spPr>
          <a:xfrm>
            <a:off x="1004341" y="776897"/>
            <a:ext cx="1648918" cy="646331"/>
          </a:xfrm>
          <a:prstGeom prst="rect">
            <a:avLst/>
          </a:prstGeom>
          <a:noFill/>
          <a:ln cmpd="sng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Barra de acesso rápido</a:t>
            </a:r>
            <a:endParaRPr lang="pt-PT" dirty="0"/>
          </a:p>
        </p:txBody>
      </p:sp>
      <p:sp>
        <p:nvSpPr>
          <p:cNvPr id="5" name="Rectângulo 4"/>
          <p:cNvSpPr/>
          <p:nvPr/>
        </p:nvSpPr>
        <p:spPr>
          <a:xfrm>
            <a:off x="2203554" y="1651027"/>
            <a:ext cx="7305339" cy="162783"/>
          </a:xfrm>
          <a:prstGeom prst="rect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CaixaDeTexto 21"/>
          <p:cNvSpPr txBox="1"/>
          <p:nvPr/>
        </p:nvSpPr>
        <p:spPr>
          <a:xfrm>
            <a:off x="4715961" y="1073829"/>
            <a:ext cx="1648918" cy="369332"/>
          </a:xfrm>
          <a:prstGeom prst="rect">
            <a:avLst/>
          </a:prstGeom>
          <a:noFill/>
          <a:ln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Barra de título</a:t>
            </a:r>
            <a:endParaRPr lang="pt-PT" dirty="0"/>
          </a:p>
        </p:txBody>
      </p:sp>
      <p:sp>
        <p:nvSpPr>
          <p:cNvPr id="23" name="Seta para baixo 22"/>
          <p:cNvSpPr/>
          <p:nvPr/>
        </p:nvSpPr>
        <p:spPr>
          <a:xfrm>
            <a:off x="5279826" y="1431561"/>
            <a:ext cx="484632" cy="19487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ângulo 5"/>
          <p:cNvSpPr/>
          <p:nvPr/>
        </p:nvSpPr>
        <p:spPr>
          <a:xfrm>
            <a:off x="1169312" y="1813810"/>
            <a:ext cx="8339581" cy="209862"/>
          </a:xfrm>
          <a:prstGeom prst="rect">
            <a:avLst/>
          </a:prstGeom>
          <a:noFill/>
          <a:ln cmpd="sng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Seta para a esquerda 6"/>
          <p:cNvSpPr/>
          <p:nvPr/>
        </p:nvSpPr>
        <p:spPr>
          <a:xfrm>
            <a:off x="9508893" y="1828800"/>
            <a:ext cx="269823" cy="20986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CaixaDeTexto 24"/>
          <p:cNvSpPr txBox="1"/>
          <p:nvPr/>
        </p:nvSpPr>
        <p:spPr>
          <a:xfrm>
            <a:off x="9812590" y="1626433"/>
            <a:ext cx="1648918" cy="646331"/>
          </a:xfrm>
          <a:prstGeom prst="rect">
            <a:avLst/>
          </a:prstGeom>
          <a:noFill/>
          <a:ln cmpd="sng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Barra de menus ou separadores</a:t>
            </a:r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1169312" y="2038662"/>
            <a:ext cx="8339581" cy="689548"/>
          </a:xfrm>
          <a:prstGeom prst="rect">
            <a:avLst/>
          </a:prstGeom>
          <a:noFill/>
          <a:ln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Seta para a direita 10"/>
          <p:cNvSpPr/>
          <p:nvPr/>
        </p:nvSpPr>
        <p:spPr>
          <a:xfrm>
            <a:off x="854400" y="2262278"/>
            <a:ext cx="299882" cy="242316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CaixaDeTexto 25"/>
          <p:cNvSpPr txBox="1"/>
          <p:nvPr/>
        </p:nvSpPr>
        <p:spPr>
          <a:xfrm>
            <a:off x="119921" y="2198770"/>
            <a:ext cx="734478" cy="369332"/>
          </a:xfrm>
          <a:prstGeom prst="rect">
            <a:avLst/>
          </a:prstGeom>
          <a:noFill/>
          <a:ln cmpd="sng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 Friso</a:t>
            </a:r>
            <a:endParaRPr lang="pt-PT" dirty="0"/>
          </a:p>
        </p:txBody>
      </p:sp>
      <p:sp>
        <p:nvSpPr>
          <p:cNvPr id="12" name="Rectângulo 11"/>
          <p:cNvSpPr/>
          <p:nvPr/>
        </p:nvSpPr>
        <p:spPr>
          <a:xfrm>
            <a:off x="1169312" y="2728210"/>
            <a:ext cx="8339581" cy="3387777"/>
          </a:xfrm>
          <a:prstGeom prst="rect">
            <a:avLst/>
          </a:prstGeom>
          <a:noFill/>
          <a:ln cmpd="sng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Seta para a esquerda 27"/>
          <p:cNvSpPr/>
          <p:nvPr/>
        </p:nvSpPr>
        <p:spPr>
          <a:xfrm>
            <a:off x="9508892" y="4259705"/>
            <a:ext cx="269823" cy="209862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CaixaDeTexto 28"/>
          <p:cNvSpPr txBox="1"/>
          <p:nvPr/>
        </p:nvSpPr>
        <p:spPr>
          <a:xfrm>
            <a:off x="9778715" y="4041470"/>
            <a:ext cx="1648918" cy="646331"/>
          </a:xfrm>
          <a:prstGeom prst="rect">
            <a:avLst/>
          </a:prstGeom>
          <a:noFill/>
          <a:ln cmpd="sng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Documento em Branco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92488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6320" y="1452028"/>
            <a:ext cx="7973568" cy="4345364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826705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chemeClr val="accent6"/>
                </a:solidFill>
              </a:rPr>
              <a:t>3</a:t>
            </a:r>
            <a:r>
              <a:rPr lang="pt-PT" sz="3600" b="1" dirty="0" smtClean="0">
                <a:solidFill>
                  <a:schemeClr val="accent6"/>
                </a:solidFill>
              </a:rPr>
              <a:t>. Formatar letra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389235" y="876963"/>
            <a:ext cx="2846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Tipo de letra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2272820" y="836237"/>
            <a:ext cx="2424638" cy="49878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Seta para baixo 26"/>
          <p:cNvSpPr/>
          <p:nvPr/>
        </p:nvSpPr>
        <p:spPr>
          <a:xfrm>
            <a:off x="2723145" y="1307580"/>
            <a:ext cx="103239" cy="460260"/>
          </a:xfrm>
          <a:prstGeom prst="down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807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490" y="1865376"/>
            <a:ext cx="7107936" cy="4352544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826705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chemeClr val="accent6"/>
                </a:solidFill>
              </a:rPr>
              <a:t>4</a:t>
            </a:r>
            <a:r>
              <a:rPr lang="pt-PT" sz="3600" b="1" dirty="0" smtClean="0">
                <a:solidFill>
                  <a:schemeClr val="accent6"/>
                </a:solidFill>
              </a:rPr>
              <a:t>. Formatar letra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389235" y="876963"/>
            <a:ext cx="2846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Tamanho da letra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2272820" y="836237"/>
            <a:ext cx="2424638" cy="49878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Seta para baixo 26"/>
          <p:cNvSpPr/>
          <p:nvPr/>
        </p:nvSpPr>
        <p:spPr>
          <a:xfrm>
            <a:off x="2723145" y="1307580"/>
            <a:ext cx="103239" cy="813828"/>
          </a:xfrm>
          <a:prstGeom prst="down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43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0032" y="1780033"/>
            <a:ext cx="6705600" cy="4291584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chemeClr val="accent6"/>
                </a:solidFill>
              </a:rPr>
              <a:t>4</a:t>
            </a:r>
            <a:r>
              <a:rPr lang="pt-PT" sz="3600" b="1" dirty="0" smtClean="0">
                <a:solidFill>
                  <a:schemeClr val="accent6"/>
                </a:solidFill>
              </a:rPr>
              <a:t>. Formatar letra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980883" y="853852"/>
            <a:ext cx="999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Negrito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980883" y="808800"/>
            <a:ext cx="1189037" cy="430996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1" name="Imagem 10"/>
          <p:cNvPicPr/>
          <p:nvPr/>
        </p:nvPicPr>
        <p:blipFill rotWithShape="1">
          <a:blip r:embed="rId3" cstate="print"/>
          <a:srcRect l="14546" t="7948" r="79479" b="87333"/>
          <a:stretch/>
        </p:blipFill>
        <p:spPr bwMode="auto">
          <a:xfrm>
            <a:off x="2468473" y="2488026"/>
            <a:ext cx="1327391" cy="10232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3" name="CaixaDeTexto 12"/>
          <p:cNvSpPr txBox="1"/>
          <p:nvPr/>
        </p:nvSpPr>
        <p:spPr>
          <a:xfrm>
            <a:off x="3348176" y="848957"/>
            <a:ext cx="100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Itálico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14" name="Retângulo 25"/>
          <p:cNvSpPr/>
          <p:nvPr/>
        </p:nvSpPr>
        <p:spPr>
          <a:xfrm>
            <a:off x="3348176" y="818071"/>
            <a:ext cx="895376" cy="430996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25"/>
          <p:cNvSpPr/>
          <p:nvPr/>
        </p:nvSpPr>
        <p:spPr>
          <a:xfrm>
            <a:off x="4348616" y="822966"/>
            <a:ext cx="1438536" cy="430996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/>
          <p:cNvSpPr txBox="1"/>
          <p:nvPr/>
        </p:nvSpPr>
        <p:spPr>
          <a:xfrm>
            <a:off x="4413564" y="838409"/>
            <a:ext cx="1438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Sublinhado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cxnSp>
        <p:nvCxnSpPr>
          <p:cNvPr id="6" name="Conexão recta unidireccional 5"/>
          <p:cNvCxnSpPr/>
          <p:nvPr/>
        </p:nvCxnSpPr>
        <p:spPr>
          <a:xfrm flipH="1">
            <a:off x="2980700" y="1269282"/>
            <a:ext cx="588568" cy="87651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>
            <a:off x="2642034" y="1253962"/>
            <a:ext cx="161242" cy="87651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xão recta unidireccional 28"/>
          <p:cNvCxnSpPr/>
          <p:nvPr/>
        </p:nvCxnSpPr>
        <p:spPr>
          <a:xfrm flipH="1">
            <a:off x="3054260" y="1269282"/>
            <a:ext cx="1382704" cy="87651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832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54260" y="1859937"/>
            <a:ext cx="5699595" cy="4394559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chemeClr val="accent6"/>
                </a:solidFill>
              </a:rPr>
              <a:t>5. Formatar texto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402080" y="862178"/>
            <a:ext cx="131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chemeClr val="accent6"/>
                </a:solidFill>
              </a:rPr>
              <a:t>Alinhar à </a:t>
            </a:r>
            <a:r>
              <a:rPr lang="pt-PT" sz="2000" b="1" dirty="0" smtClean="0">
                <a:solidFill>
                  <a:schemeClr val="accent6"/>
                </a:solidFill>
              </a:rPr>
              <a:t>esquerda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402079" y="796301"/>
            <a:ext cx="1109885" cy="760542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3274984" y="848957"/>
            <a:ext cx="1394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chemeClr val="accent6"/>
                </a:solidFill>
              </a:rPr>
              <a:t>Alinhar </a:t>
            </a:r>
            <a:r>
              <a:rPr lang="pt-PT" sz="2000" b="1" dirty="0" smtClean="0">
                <a:solidFill>
                  <a:schemeClr val="accent6"/>
                </a:solidFill>
              </a:rPr>
              <a:t>ao centro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14" name="Retângulo 25"/>
          <p:cNvSpPr/>
          <p:nvPr/>
        </p:nvSpPr>
        <p:spPr>
          <a:xfrm>
            <a:off x="3274984" y="818070"/>
            <a:ext cx="1211672" cy="73275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25"/>
          <p:cNvSpPr/>
          <p:nvPr/>
        </p:nvSpPr>
        <p:spPr>
          <a:xfrm>
            <a:off x="4767296" y="901353"/>
            <a:ext cx="1116363" cy="721871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/>
          <p:cNvSpPr txBox="1"/>
          <p:nvPr/>
        </p:nvSpPr>
        <p:spPr>
          <a:xfrm>
            <a:off x="4767296" y="915339"/>
            <a:ext cx="1438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Alinhar à direita 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cxnSp>
        <p:nvCxnSpPr>
          <p:cNvPr id="6" name="Conexão recta unidireccional 5"/>
          <p:cNvCxnSpPr/>
          <p:nvPr/>
        </p:nvCxnSpPr>
        <p:spPr>
          <a:xfrm>
            <a:off x="3972260" y="1550829"/>
            <a:ext cx="1306876" cy="65803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>
            <a:off x="2145792" y="1623224"/>
            <a:ext cx="2909035" cy="606648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6405996" y="842943"/>
            <a:ext cx="1438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Justificar o texto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2" name="Retângulo 25"/>
          <p:cNvSpPr/>
          <p:nvPr/>
        </p:nvSpPr>
        <p:spPr>
          <a:xfrm>
            <a:off x="6405996" y="901353"/>
            <a:ext cx="1438536" cy="649476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3" name="Conexão recta unidireccional 22"/>
          <p:cNvCxnSpPr/>
          <p:nvPr/>
        </p:nvCxnSpPr>
        <p:spPr>
          <a:xfrm flipH="1">
            <a:off x="5486564" y="1550829"/>
            <a:ext cx="1219036" cy="65803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xão recta unidireccional 29"/>
          <p:cNvCxnSpPr/>
          <p:nvPr/>
        </p:nvCxnSpPr>
        <p:spPr>
          <a:xfrm>
            <a:off x="5377000" y="1623224"/>
            <a:ext cx="0" cy="585635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Imagem 37"/>
          <p:cNvPicPr/>
          <p:nvPr/>
        </p:nvPicPr>
        <p:blipFill rotWithShape="1">
          <a:blip r:embed="rId3" cstate="print"/>
          <a:srcRect l="35237" t="7594" r="56746" b="88706"/>
          <a:stretch/>
        </p:blipFill>
        <p:spPr bwMode="auto">
          <a:xfrm>
            <a:off x="4222432" y="2622042"/>
            <a:ext cx="1983400" cy="7917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07570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chemeClr val="accent6"/>
                </a:solidFill>
              </a:rPr>
              <a:t>6</a:t>
            </a:r>
            <a:r>
              <a:rPr lang="pt-PT" sz="3600" b="1" dirty="0" smtClean="0">
                <a:solidFill>
                  <a:schemeClr val="accent6"/>
                </a:solidFill>
              </a:rPr>
              <a:t>. Gravar trabalho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569630" y="785612"/>
            <a:ext cx="112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chemeClr val="accent6"/>
                </a:solidFill>
              </a:rPr>
              <a:t>F</a:t>
            </a:r>
            <a:r>
              <a:rPr lang="pt-PT" sz="2000" b="1" dirty="0" smtClean="0">
                <a:solidFill>
                  <a:schemeClr val="accent6"/>
                </a:solidFill>
              </a:rPr>
              <a:t>icheiro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534598" y="752673"/>
            <a:ext cx="1036320" cy="465987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 flipH="1">
            <a:off x="2753088" y="619287"/>
            <a:ext cx="1376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accent6"/>
                </a:solidFill>
              </a:rPr>
              <a:t>Guardar como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14" name="Retângulo 25"/>
          <p:cNvSpPr/>
          <p:nvPr/>
        </p:nvSpPr>
        <p:spPr>
          <a:xfrm>
            <a:off x="2753088" y="654941"/>
            <a:ext cx="1211672" cy="73275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8" name="Conexão recta unidireccional 27"/>
          <p:cNvCxnSpPr/>
          <p:nvPr/>
        </p:nvCxnSpPr>
        <p:spPr>
          <a:xfrm flipH="1">
            <a:off x="720595" y="1218660"/>
            <a:ext cx="13763" cy="46840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630" y="1687060"/>
            <a:ext cx="7600010" cy="415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exão recta unidireccional 5"/>
          <p:cNvCxnSpPr/>
          <p:nvPr/>
        </p:nvCxnSpPr>
        <p:spPr>
          <a:xfrm flipH="1">
            <a:off x="1697107" y="1387700"/>
            <a:ext cx="1639391" cy="785874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93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chemeClr val="accent6"/>
                </a:solidFill>
              </a:rPr>
              <a:t>6</a:t>
            </a:r>
            <a:r>
              <a:rPr lang="pt-PT" sz="3600" b="1" dirty="0" smtClean="0">
                <a:solidFill>
                  <a:schemeClr val="accent6"/>
                </a:solidFill>
              </a:rPr>
              <a:t>. Gravar trabalho</a:t>
            </a:r>
            <a:endParaRPr lang="pt-PT" sz="3600" b="1" dirty="0">
              <a:solidFill>
                <a:schemeClr val="accent6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6918" y="876963"/>
            <a:ext cx="6029325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8512677" y="2341913"/>
            <a:ext cx="2933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b="1" dirty="0" smtClean="0">
                <a:solidFill>
                  <a:schemeClr val="accent6"/>
                </a:solidFill>
              </a:rPr>
              <a:t>Dá-se um nome ao ficheiro </a:t>
            </a:r>
            <a:endParaRPr lang="pt-PT" sz="2000" b="1" dirty="0">
              <a:solidFill>
                <a:schemeClr val="accent6"/>
              </a:solidFill>
            </a:endParaRPr>
          </a:p>
        </p:txBody>
      </p:sp>
      <p:sp>
        <p:nvSpPr>
          <p:cNvPr id="7" name="Retângulo 25"/>
          <p:cNvSpPr/>
          <p:nvPr/>
        </p:nvSpPr>
        <p:spPr>
          <a:xfrm>
            <a:off x="8412679" y="2356905"/>
            <a:ext cx="3033839" cy="796462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8" name="Conexão recta unidireccional 7"/>
          <p:cNvCxnSpPr/>
          <p:nvPr/>
        </p:nvCxnSpPr>
        <p:spPr>
          <a:xfrm flipH="1">
            <a:off x="3774322" y="2755136"/>
            <a:ext cx="4638357" cy="1666282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25"/>
          <p:cNvSpPr/>
          <p:nvPr/>
        </p:nvSpPr>
        <p:spPr>
          <a:xfrm>
            <a:off x="104616" y="2518348"/>
            <a:ext cx="1664223" cy="92333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ctângulo 14"/>
          <p:cNvSpPr/>
          <p:nvPr/>
        </p:nvSpPr>
        <p:spPr>
          <a:xfrm>
            <a:off x="105963" y="2518348"/>
            <a:ext cx="15155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b="1" dirty="0" smtClean="0">
                <a:solidFill>
                  <a:schemeClr val="accent6"/>
                </a:solidFill>
              </a:rPr>
              <a:t>Escolhe o local para guardar</a:t>
            </a:r>
            <a:endParaRPr lang="pt-PT" b="1" dirty="0">
              <a:solidFill>
                <a:schemeClr val="accent6"/>
              </a:solidFill>
            </a:endParaRPr>
          </a:p>
        </p:txBody>
      </p:sp>
      <p:sp>
        <p:nvSpPr>
          <p:cNvPr id="17" name="Rectângulo 16"/>
          <p:cNvSpPr/>
          <p:nvPr/>
        </p:nvSpPr>
        <p:spPr>
          <a:xfrm>
            <a:off x="2398426" y="2356905"/>
            <a:ext cx="1154243" cy="1885311"/>
          </a:xfrm>
          <a:prstGeom prst="rect">
            <a:avLst/>
          </a:prstGeom>
          <a:noFill/>
          <a:ln cmpd="sng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9" name="Conexão recta unidireccional 18"/>
          <p:cNvCxnSpPr/>
          <p:nvPr/>
        </p:nvCxnSpPr>
        <p:spPr>
          <a:xfrm>
            <a:off x="1787434" y="3049799"/>
            <a:ext cx="610992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404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183</Words>
  <Application>Microsoft Office PowerPoint</Application>
  <PresentationFormat>Personalizados</PresentationFormat>
  <Paragraphs>41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3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</dc:creator>
  <cp:lastModifiedBy>FILIPE</cp:lastModifiedBy>
  <cp:revision>53</cp:revision>
  <dcterms:created xsi:type="dcterms:W3CDTF">2016-01-04T23:44:17Z</dcterms:created>
  <dcterms:modified xsi:type="dcterms:W3CDTF">2019-01-15T21:50:36Z</dcterms:modified>
</cp:coreProperties>
</file>